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7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C3EF00-98B4-4BC6-B673-377A37489982}" v="5" dt="2023-06-26T18:51:32.670"/>
    <p1510:client id="{A68537B6-F3EF-4ABA-ABAA-1F654A7AF9F5}" v="2" dt="2023-06-26T18:54:36.2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23"/>
    <p:restoredTop sz="94694"/>
  </p:normalViewPr>
  <p:slideViewPr>
    <p:cSldViewPr snapToGrid="0" snapToObjects="1">
      <p:cViewPr varScale="1">
        <p:scale>
          <a:sx n="65" d="100"/>
          <a:sy n="65" d="100"/>
        </p:scale>
        <p:origin x="96" y="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é aguiar" userId="aae95fb0213fbca1" providerId="LiveId" clId="{A68537B6-F3EF-4ABA-ABAA-1F654A7AF9F5}"/>
    <pc:docChg chg="custSel modSld">
      <pc:chgData name="josé aguiar" userId="aae95fb0213fbca1" providerId="LiveId" clId="{A68537B6-F3EF-4ABA-ABAA-1F654A7AF9F5}" dt="2023-06-26T18:54:46.248" v="20" actId="1076"/>
      <pc:docMkLst>
        <pc:docMk/>
      </pc:docMkLst>
      <pc:sldChg chg="addSp modSp mod">
        <pc:chgData name="josé aguiar" userId="aae95fb0213fbca1" providerId="LiveId" clId="{A68537B6-F3EF-4ABA-ABAA-1F654A7AF9F5}" dt="2023-06-26T18:54:12.658" v="17" actId="1076"/>
        <pc:sldMkLst>
          <pc:docMk/>
          <pc:sldMk cId="1186374940" sldId="256"/>
        </pc:sldMkLst>
        <pc:picChg chg="mod modCrop">
          <ac:chgData name="josé aguiar" userId="aae95fb0213fbca1" providerId="LiveId" clId="{A68537B6-F3EF-4ABA-ABAA-1F654A7AF9F5}" dt="2023-06-26T18:54:12.658" v="17" actId="1076"/>
          <ac:picMkLst>
            <pc:docMk/>
            <pc:sldMk cId="1186374940" sldId="256"/>
            <ac:picMk id="2" creationId="{01037F3A-64A0-5736-38E0-D1DD775838A8}"/>
          </ac:picMkLst>
        </pc:picChg>
        <pc:picChg chg="add mod">
          <ac:chgData name="josé aguiar" userId="aae95fb0213fbca1" providerId="LiveId" clId="{A68537B6-F3EF-4ABA-ABAA-1F654A7AF9F5}" dt="2023-06-26T18:53:55.203" v="13" actId="1076"/>
          <ac:picMkLst>
            <pc:docMk/>
            <pc:sldMk cId="1186374940" sldId="256"/>
            <ac:picMk id="3" creationId="{2F4218A1-42F3-C2CF-EE40-379D7B1E7D13}"/>
          </ac:picMkLst>
        </pc:picChg>
      </pc:sldChg>
      <pc:sldChg chg="addSp delSp modSp mod">
        <pc:chgData name="josé aguiar" userId="aae95fb0213fbca1" providerId="LiveId" clId="{A68537B6-F3EF-4ABA-ABAA-1F654A7AF9F5}" dt="2023-06-26T18:54:46.248" v="20" actId="1076"/>
        <pc:sldMkLst>
          <pc:docMk/>
          <pc:sldMk cId="1302014058" sldId="260"/>
        </pc:sldMkLst>
        <pc:picChg chg="add mod">
          <ac:chgData name="josé aguiar" userId="aae95fb0213fbca1" providerId="LiveId" clId="{A68537B6-F3EF-4ABA-ABAA-1F654A7AF9F5}" dt="2023-06-26T18:54:46.248" v="20" actId="1076"/>
          <ac:picMkLst>
            <pc:docMk/>
            <pc:sldMk cId="1302014058" sldId="260"/>
            <ac:picMk id="3" creationId="{B0DF6102-5AA2-2AC4-1949-D8DB5C567AB8}"/>
          </ac:picMkLst>
        </pc:picChg>
        <pc:picChg chg="add mod">
          <ac:chgData name="josé aguiar" userId="aae95fb0213fbca1" providerId="LiveId" clId="{A68537B6-F3EF-4ABA-ABAA-1F654A7AF9F5}" dt="2023-06-26T18:54:46.248" v="20" actId="1076"/>
          <ac:picMkLst>
            <pc:docMk/>
            <pc:sldMk cId="1302014058" sldId="260"/>
            <ac:picMk id="4" creationId="{52DA3695-A865-4137-27C7-5197D828BA48}"/>
          </ac:picMkLst>
        </pc:picChg>
        <pc:picChg chg="del">
          <ac:chgData name="josé aguiar" userId="aae95fb0213fbca1" providerId="LiveId" clId="{A68537B6-F3EF-4ABA-ABAA-1F654A7AF9F5}" dt="2023-06-26T18:54:40.488" v="19" actId="478"/>
          <ac:picMkLst>
            <pc:docMk/>
            <pc:sldMk cId="1302014058" sldId="260"/>
            <ac:picMk id="5" creationId="{921FED92-A44C-5770-C121-E0C8BE0DBC3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5A5614-CFA9-0848-A521-97DB50DCDEB4}" type="datetimeFigureOut">
              <a:rPr lang="pt-BR" smtClean="0"/>
              <a:t>26/06/2023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5CE7BB-C792-E440-8129-F3C5DBBDB3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2000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5CE7BB-C792-E440-8129-F3C5DBBDB366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8434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7879DF-2DF0-7C40-A155-8CF7F87FBE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6A90BC1-79A5-DD4C-84AA-0535670663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D48D54C-794B-7E45-932D-F72319542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A461C-D3BC-7549-AC72-A8B974D2526F}" type="datetimeFigureOut">
              <a:rPr lang="pt-BR" smtClean="0"/>
              <a:t>26/06/2023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74EC7CD-3EF2-5C46-8CFD-11011CA67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1FC0259-4B6C-5241-AD49-E945C5DF8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93747-5B3B-B248-9336-D0C1D5751AA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8382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37526A-9FB0-5948-AD71-32E55B8C8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3B11216-37DA-C84B-B034-67B7F66A9E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80CBBDB-FD0E-3641-AFB8-2E8442C76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A461C-D3BC-7549-AC72-A8B974D2526F}" type="datetimeFigureOut">
              <a:rPr lang="pt-BR" smtClean="0"/>
              <a:t>26/06/2023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CF73F1D-26DE-854C-A319-DA9580C5C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EFBB93F-BD46-5642-84C5-793A7A901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93747-5B3B-B248-9336-D0C1D5751AA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23924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F73E127-0900-3048-902E-4332B844ED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C28E7D2-6CE0-CA41-8543-46B5B48BEF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1582AE2-856B-0547-AC23-AD7763F16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A461C-D3BC-7549-AC72-A8B974D2526F}" type="datetimeFigureOut">
              <a:rPr lang="pt-BR" smtClean="0"/>
              <a:t>26/06/2023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1C02318-3A0F-C74B-AF37-E255C1796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4BE044E-C22E-2C45-AB4E-014E84868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93747-5B3B-B248-9336-D0C1D5751AA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09791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7E6CEE-69F2-0D4F-989F-CCDF0A8E1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12719A3-AADF-0541-8EDE-C8D7ADDA12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DECE23C-C9A6-964B-B924-D4CB2E37E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A461C-D3BC-7549-AC72-A8B974D2526F}" type="datetimeFigureOut">
              <a:rPr lang="pt-BR" smtClean="0"/>
              <a:t>26/06/2023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984861C-C212-3A45-B9A8-8A9B1050C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C7257E4-8A52-D24B-BA30-B4E2092D4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93747-5B3B-B248-9336-D0C1D5751AA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3475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8CBEF5-B43B-C445-B92E-3274D33B8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327AE38-18A7-BB4F-BFA9-D7D5B70313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01CE986-72F2-3241-9AD1-820A59263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A461C-D3BC-7549-AC72-A8B974D2526F}" type="datetimeFigureOut">
              <a:rPr lang="pt-BR" smtClean="0"/>
              <a:t>26/06/2023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B5EEEBD-B85C-314F-B092-D242A4971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D445C9D-A6C7-7545-BE23-E30BF7F76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93747-5B3B-B248-9336-D0C1D5751AA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6019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764BD0-08F2-D64B-A8F3-809CACE10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5DEA31F-87D3-D641-A4FA-38B3BE230C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7090886-891B-7141-BB2B-4C85AC9195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4A3FE60-1653-5D4D-A403-ABDB14E9C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A461C-D3BC-7549-AC72-A8B974D2526F}" type="datetimeFigureOut">
              <a:rPr lang="pt-BR" smtClean="0"/>
              <a:t>26/06/2023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2AF27E6-917D-6648-B5AA-91DD55419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FFA1072-04B1-E34A-85F1-C0C4FD7D6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93747-5B3B-B248-9336-D0C1D5751AA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9306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866F43-3785-FF4D-BE30-5FA34ADFF8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4489401-BB19-9142-99C7-E2CDDD9BD4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B693D4F-AB45-9147-8409-4476BE4F54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269992F5-12EC-4140-B717-3C5652E980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A52C9C24-FFA5-364E-A3BD-E9F41C53F4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46214218-B47F-3746-AE28-4169C42B2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A461C-D3BC-7549-AC72-A8B974D2526F}" type="datetimeFigureOut">
              <a:rPr lang="pt-BR" smtClean="0"/>
              <a:t>26/06/2023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13E36C67-1865-8848-9DB5-BDFE53F20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75CF1D57-887F-A74D-BDD7-6A5E4BD12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93747-5B3B-B248-9336-D0C1D5751AA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4495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A108BB-EF85-B74E-9B54-1D8021C88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2C159C0-2087-714F-B687-6A9248F6C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A461C-D3BC-7549-AC72-A8B974D2526F}" type="datetimeFigureOut">
              <a:rPr lang="pt-BR" smtClean="0"/>
              <a:t>26/06/2023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D710A351-8738-3444-94F3-ECD74C5E5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477516DF-55F9-3245-B12D-B053425BD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93747-5B3B-B248-9336-D0C1D5751AA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1979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EC08D4F3-810F-834B-A9D6-341FFD533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A461C-D3BC-7549-AC72-A8B974D2526F}" type="datetimeFigureOut">
              <a:rPr lang="pt-BR" smtClean="0"/>
              <a:t>26/06/2023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7F3D9421-47EB-3B4F-954E-D832CC7EF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6DAAFC8A-40E3-3C4A-83E3-2BD918F96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93747-5B3B-B248-9336-D0C1D5751AA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17715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F64396-53D4-D74A-A9AB-255C81244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2890092-75B1-4242-9765-2A6234DCB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6CC020F-9D8D-3343-89B4-59C5F4D60B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ADC06E1-EC3C-2A44-826E-BA4439186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A461C-D3BC-7549-AC72-A8B974D2526F}" type="datetimeFigureOut">
              <a:rPr lang="pt-BR" smtClean="0"/>
              <a:t>26/06/2023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9766B63-EA63-0548-8DE0-681F81392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5BD9433-D974-084A-93F3-BD9D65550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93747-5B3B-B248-9336-D0C1D5751AA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0899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3AC145-D5B8-F44B-A299-5E26568B77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09AF4097-DD8B-4B4E-A6C4-EB582D687E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94D3D8D-EF2F-3147-A577-C1A01800EB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CBA8512-F2A2-D540-965E-B74DFB5B0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A461C-D3BC-7549-AC72-A8B974D2526F}" type="datetimeFigureOut">
              <a:rPr lang="pt-BR" smtClean="0"/>
              <a:t>26/06/2023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3C6381D-7F69-B94D-A6CE-CF84C4C90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20065A6-9BF6-4E46-8275-91C85C80D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93747-5B3B-B248-9336-D0C1D5751AA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77955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FFA5CB48-9AB8-594B-A50F-F8EBE0B2D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4651FD3-4D2E-E546-BBBF-F69031E2B1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A30E751-A91B-BB4E-8878-00778E87F5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A461C-D3BC-7549-AC72-A8B974D2526F}" type="datetimeFigureOut">
              <a:rPr lang="pt-BR" smtClean="0"/>
              <a:t>26/06/2023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47E0402-18E5-6E4F-9ACF-1F4D550A08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5AF8A29-4425-D648-9948-B97C987EB4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93747-5B3B-B248-9336-D0C1D5751AA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6070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A90385DE-0CA1-9472-4981-88B05A0C93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0425" y="-23784"/>
            <a:ext cx="12271596" cy="6905568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49A5CF81-2A0F-0556-2B2E-774FD6EEB69A}"/>
              </a:ext>
            </a:extLst>
          </p:cNvPr>
          <p:cNvSpPr txBox="1"/>
          <p:nvPr/>
        </p:nvSpPr>
        <p:spPr>
          <a:xfrm>
            <a:off x="8178589" y="2193802"/>
            <a:ext cx="35520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>
                <a:solidFill>
                  <a:schemeClr val="bg1"/>
                </a:solidFill>
                <a:latin typeface="Kanit" pitchFamily="2" charset="-34"/>
                <a:cs typeface="Kanit" pitchFamily="2" charset="-34"/>
              </a:rPr>
              <a:t>Espaço para</a:t>
            </a:r>
          </a:p>
          <a:p>
            <a:r>
              <a:rPr lang="pt-BR" sz="3600" b="1" dirty="0">
                <a:solidFill>
                  <a:schemeClr val="bg1"/>
                </a:solidFill>
                <a:latin typeface="Kanit" pitchFamily="2" charset="-34"/>
                <a:cs typeface="Kanit" pitchFamily="2" charset="-34"/>
              </a:rPr>
              <a:t>título do</a:t>
            </a:r>
          </a:p>
          <a:p>
            <a:r>
              <a:rPr lang="pt-BR" sz="3600" b="1" dirty="0">
                <a:solidFill>
                  <a:schemeClr val="bg1"/>
                </a:solidFill>
                <a:latin typeface="Kanit" pitchFamily="2" charset="-34"/>
                <a:cs typeface="Kanit" pitchFamily="2" charset="-34"/>
              </a:rPr>
              <a:t>projeto.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4CC7F221-9B73-8796-214B-E0F762EA5BB0}"/>
              </a:ext>
            </a:extLst>
          </p:cNvPr>
          <p:cNvSpPr txBox="1"/>
          <p:nvPr/>
        </p:nvSpPr>
        <p:spPr>
          <a:xfrm>
            <a:off x="8178589" y="4216033"/>
            <a:ext cx="3552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bg1"/>
                </a:solidFill>
                <a:latin typeface="Kanit" pitchFamily="2" charset="-34"/>
                <a:cs typeface="Kanit" pitchFamily="2" charset="-34"/>
              </a:rPr>
              <a:t>Subtítulo do projeto.</a:t>
            </a:r>
          </a:p>
        </p:txBody>
      </p:sp>
      <p:pic>
        <p:nvPicPr>
          <p:cNvPr id="2" name="Imagem 1" descr="Interface gráfica do usuário&#10;&#10;Descrição gerada automaticamente com confiança média">
            <a:extLst>
              <a:ext uri="{FF2B5EF4-FFF2-40B4-BE49-F238E27FC236}">
                <a16:creationId xmlns:a16="http://schemas.microsoft.com/office/drawing/2014/main" id="{01037F3A-64A0-5736-38E0-D1DD775838A8}"/>
              </a:ext>
            </a:extLst>
          </p:cNvPr>
          <p:cNvPicPr/>
          <p:nvPr/>
        </p:nvPicPr>
        <p:blipFill rotWithShape="1">
          <a:blip r:embed="rId4"/>
          <a:srcRect l="25304" t="42156" r="50480"/>
          <a:stretch/>
        </p:blipFill>
        <p:spPr bwMode="auto">
          <a:xfrm>
            <a:off x="3027788" y="3554415"/>
            <a:ext cx="2082588" cy="108643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Imagem 2" descr="Interface gráfica do usuário&#10;&#10;Descrição gerada automaticamente com confiança média">
            <a:extLst>
              <a:ext uri="{FF2B5EF4-FFF2-40B4-BE49-F238E27FC236}">
                <a16:creationId xmlns:a16="http://schemas.microsoft.com/office/drawing/2014/main" id="{2F4218A1-42F3-C2CF-EE40-379D7B1E7D13}"/>
              </a:ext>
            </a:extLst>
          </p:cNvPr>
          <p:cNvPicPr/>
          <p:nvPr/>
        </p:nvPicPr>
        <p:blipFill rotWithShape="1">
          <a:blip r:embed="rId4"/>
          <a:srcRect l="50858" t="42156" r="23907"/>
          <a:stretch/>
        </p:blipFill>
        <p:spPr bwMode="auto">
          <a:xfrm>
            <a:off x="2009636" y="2037805"/>
            <a:ext cx="3747910" cy="17543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86374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4D89AE54-5529-544C-A510-79E5C9F7C7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8158" y="2136069"/>
            <a:ext cx="4626168" cy="3012020"/>
          </a:xfrm>
          <a:prstGeom prst="rect">
            <a:avLst/>
          </a:prstGeom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EA418205-F880-C54C-9FBB-52B4F0DA36B9}"/>
              </a:ext>
            </a:extLst>
          </p:cNvPr>
          <p:cNvSpPr/>
          <p:nvPr/>
        </p:nvSpPr>
        <p:spPr>
          <a:xfrm>
            <a:off x="863792" y="1735389"/>
            <a:ext cx="42157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rgbClr val="2D704F"/>
                </a:solidFill>
                <a:latin typeface="Kanit" pitchFamily="2" charset="-34"/>
                <a:cs typeface="Kanit" pitchFamily="2" charset="-34"/>
              </a:rPr>
              <a:t>Espaço para</a:t>
            </a:r>
          </a:p>
          <a:p>
            <a:r>
              <a:rPr lang="pt-BR" sz="3600" b="1" dirty="0">
                <a:solidFill>
                  <a:srgbClr val="2D704F"/>
                </a:solidFill>
                <a:latin typeface="Kanit" pitchFamily="2" charset="-34"/>
                <a:cs typeface="Kanit" pitchFamily="2" charset="-34"/>
              </a:rPr>
              <a:t>título do projeto.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C43E2136-486D-0442-A218-2C772FA1909A}"/>
              </a:ext>
            </a:extLst>
          </p:cNvPr>
          <p:cNvSpPr/>
          <p:nvPr/>
        </p:nvSpPr>
        <p:spPr>
          <a:xfrm>
            <a:off x="863792" y="3016358"/>
            <a:ext cx="40254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000" dirty="0">
                <a:solidFill>
                  <a:srgbClr val="2D704F"/>
                </a:solidFill>
                <a:latin typeface="Kanit" pitchFamily="2" charset="-34"/>
                <a:cs typeface="Kanit" pitchFamily="2" charset="-34"/>
              </a:rPr>
              <a:t>Espaço para </a:t>
            </a:r>
            <a:r>
              <a:rPr lang="pt-BR" sz="2000" dirty="0" err="1">
                <a:solidFill>
                  <a:srgbClr val="2D704F"/>
                </a:solidFill>
                <a:latin typeface="Kanit" pitchFamily="2" charset="-34"/>
                <a:cs typeface="Kanit" pitchFamily="2" charset="-34"/>
              </a:rPr>
              <a:t>subtítuto</a:t>
            </a:r>
            <a:r>
              <a:rPr lang="pt-BR" sz="2000" dirty="0">
                <a:solidFill>
                  <a:srgbClr val="2D704F"/>
                </a:solidFill>
                <a:latin typeface="Kanit" pitchFamily="2" charset="-34"/>
                <a:cs typeface="Kanit" pitchFamily="2" charset="-34"/>
              </a:rPr>
              <a:t> do projeto.</a:t>
            </a: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BF89ED90-11CF-BB4C-B6A6-93C5AE9DC4B8}"/>
              </a:ext>
            </a:extLst>
          </p:cNvPr>
          <p:cNvSpPr/>
          <p:nvPr/>
        </p:nvSpPr>
        <p:spPr>
          <a:xfrm>
            <a:off x="1546054" y="3811847"/>
            <a:ext cx="462616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• 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Cras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at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orci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eget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lacus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cursus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rutrum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.</a:t>
            </a:r>
          </a:p>
          <a:p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• 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Nulla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eleifend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lectus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eu porta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molestie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.</a:t>
            </a:r>
          </a:p>
          <a:p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• 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Mauris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ac libero non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eros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ultrices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convallis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.</a:t>
            </a:r>
          </a:p>
          <a:p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• 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Integer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accumsan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nibh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vitae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ex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auctor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condimentum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.</a:t>
            </a:r>
          </a:p>
          <a:p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•  Nunc a mi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at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dui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mattis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rutrum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.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5BFADFC7-6D01-B260-9275-88158EFAF9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8857" y="6369055"/>
            <a:ext cx="12409714" cy="510607"/>
          </a:xfrm>
          <a:prstGeom prst="rect">
            <a:avLst/>
          </a:prstGeom>
        </p:spPr>
      </p:pic>
      <p:pic>
        <p:nvPicPr>
          <p:cNvPr id="5" name="Imagem 4" descr="Interface gráfica do usuário&#10;&#10;Descrição gerada automaticamente com confiança média">
            <a:extLst>
              <a:ext uri="{FF2B5EF4-FFF2-40B4-BE49-F238E27FC236}">
                <a16:creationId xmlns:a16="http://schemas.microsoft.com/office/drawing/2014/main" id="{F047F36E-5922-F3B8-FCAA-1D4C7A359D6D}"/>
              </a:ext>
            </a:extLst>
          </p:cNvPr>
          <p:cNvPicPr/>
          <p:nvPr/>
        </p:nvPicPr>
        <p:blipFill rotWithShape="1">
          <a:blip r:embed="rId4"/>
          <a:srcRect l="50858" t="42156" r="23907"/>
          <a:stretch/>
        </p:blipFill>
        <p:spPr bwMode="auto">
          <a:xfrm>
            <a:off x="8932684" y="329279"/>
            <a:ext cx="2664177" cy="12357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41235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C8AFB01E-DACD-404D-8D97-44AE88C223A0}"/>
              </a:ext>
            </a:extLst>
          </p:cNvPr>
          <p:cNvSpPr/>
          <p:nvPr/>
        </p:nvSpPr>
        <p:spPr>
          <a:xfrm>
            <a:off x="1112791" y="1610213"/>
            <a:ext cx="73258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200" b="1" dirty="0">
                <a:solidFill>
                  <a:srgbClr val="2D704F"/>
                </a:solidFill>
                <a:latin typeface="Kanit" pitchFamily="2" charset="-34"/>
                <a:cs typeface="Kanit" pitchFamily="2" charset="-34"/>
              </a:rPr>
              <a:t>Espaço para título do projeto.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7FEC8599-B0A9-AA40-A9AF-763BFA42EB7D}"/>
              </a:ext>
            </a:extLst>
          </p:cNvPr>
          <p:cNvSpPr/>
          <p:nvPr/>
        </p:nvSpPr>
        <p:spPr>
          <a:xfrm>
            <a:off x="1112791" y="2309911"/>
            <a:ext cx="3650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>
                <a:solidFill>
                  <a:srgbClr val="2D704F"/>
                </a:solidFill>
                <a:latin typeface="Kanit" pitchFamily="2" charset="-34"/>
                <a:cs typeface="Kanit" pitchFamily="2" charset="-34"/>
              </a:rPr>
              <a:t>Espaço para </a:t>
            </a:r>
            <a:r>
              <a:rPr lang="pt-BR" dirty="0" err="1">
                <a:solidFill>
                  <a:srgbClr val="2D704F"/>
                </a:solidFill>
                <a:latin typeface="Kanit" pitchFamily="2" charset="-34"/>
                <a:cs typeface="Kanit" pitchFamily="2" charset="-34"/>
              </a:rPr>
              <a:t>subtítuto</a:t>
            </a:r>
            <a:r>
              <a:rPr lang="pt-BR" dirty="0">
                <a:solidFill>
                  <a:srgbClr val="2D704F"/>
                </a:solidFill>
                <a:latin typeface="Kanit" pitchFamily="2" charset="-34"/>
                <a:cs typeface="Kanit" pitchFamily="2" charset="-34"/>
              </a:rPr>
              <a:t> do projeto.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294623D7-2ED9-4E42-B872-204B4516106F}"/>
              </a:ext>
            </a:extLst>
          </p:cNvPr>
          <p:cNvSpPr/>
          <p:nvPr/>
        </p:nvSpPr>
        <p:spPr>
          <a:xfrm>
            <a:off x="1112791" y="2966334"/>
            <a:ext cx="961317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Lorem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ipsum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dolor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sit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amet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,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consectetur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adipiscing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elit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.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Pellentesque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pulvinar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est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quam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,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vel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ultrices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augue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interdum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in.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Aenean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ornare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,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turpis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sit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amet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porttitor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accumsan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,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mauris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massa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efficitur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nisl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, et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convallis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mauris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lacus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et est.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Proin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vehicula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efficitur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auctor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.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Vestibulum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sed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velit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sed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turpis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egestas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scelerisque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.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Maecenas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non nunc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nulla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. </a:t>
            </a:r>
          </a:p>
          <a:p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Lorem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ipsum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dolor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sit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amet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,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consectetur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adipiscing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elit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.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Pellentesque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pulvinar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est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quam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,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vel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ultrices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augue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interdum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in.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Aenean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ornare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,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turpis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sit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amet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porttitor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accumsan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,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mauris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massa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efficitur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nisl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, et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convallis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mauris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lacus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et est.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Proin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vehicula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efficitur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auctor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.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Vestibulum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sed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velit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sed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turpis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egestas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scelerisque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.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Maecenas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non nunc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nulla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. </a:t>
            </a:r>
          </a:p>
          <a:p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Lorem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ipsum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dolor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sit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amet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,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consectetur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adipiscing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elit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.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Pellentesque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pulvinar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est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quam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Lorem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ipsum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dolor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sit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amet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,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consectetur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adipiscing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elit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.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Pellentesque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pulvinar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est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quam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,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vel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ultrices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augue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interdum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in.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Aenean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ornare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,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turpis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sit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amet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porttitor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accumsan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,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mauris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massa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efficitur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nisl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, et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convallis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mauris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lacus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et est.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Proin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vehicula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efficitur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auctor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.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Vestibulum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sed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velit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sed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turpis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egestas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scelerisque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.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Maecenas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non nunc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nulla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. 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0104327C-6B06-01F0-7644-42D34771F3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857" y="6369055"/>
            <a:ext cx="12409714" cy="510607"/>
          </a:xfrm>
          <a:prstGeom prst="rect">
            <a:avLst/>
          </a:prstGeom>
        </p:spPr>
      </p:pic>
      <p:pic>
        <p:nvPicPr>
          <p:cNvPr id="4" name="Imagem 3" descr="Interface gráfica do usuário&#10;&#10;Descrição gerada automaticamente com confiança média">
            <a:extLst>
              <a:ext uri="{FF2B5EF4-FFF2-40B4-BE49-F238E27FC236}">
                <a16:creationId xmlns:a16="http://schemas.microsoft.com/office/drawing/2014/main" id="{E3BC157C-9B05-6BC9-1F6F-410851F7CB91}"/>
              </a:ext>
            </a:extLst>
          </p:cNvPr>
          <p:cNvPicPr/>
          <p:nvPr/>
        </p:nvPicPr>
        <p:blipFill rotWithShape="1">
          <a:blip r:embed="rId3"/>
          <a:srcRect l="50858" t="42156" r="23907"/>
          <a:stretch/>
        </p:blipFill>
        <p:spPr bwMode="auto">
          <a:xfrm>
            <a:off x="8932684" y="329279"/>
            <a:ext cx="2664177" cy="12357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80830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4E8A4C1C-47B0-394C-892E-B6D301916EB1}"/>
              </a:ext>
            </a:extLst>
          </p:cNvPr>
          <p:cNvSpPr/>
          <p:nvPr/>
        </p:nvSpPr>
        <p:spPr>
          <a:xfrm>
            <a:off x="6416311" y="1751728"/>
            <a:ext cx="392760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200" b="1" dirty="0">
                <a:solidFill>
                  <a:srgbClr val="2D704F"/>
                </a:solidFill>
                <a:latin typeface="Kanit" pitchFamily="2" charset="-34"/>
                <a:cs typeface="Kanit" pitchFamily="2" charset="-34"/>
              </a:rPr>
              <a:t>Espaço para título do projeto.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C5F22F6F-6AAD-9941-AC93-3C3C1277B800}"/>
              </a:ext>
            </a:extLst>
          </p:cNvPr>
          <p:cNvSpPr/>
          <p:nvPr/>
        </p:nvSpPr>
        <p:spPr>
          <a:xfrm>
            <a:off x="6416311" y="2841757"/>
            <a:ext cx="3650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>
                <a:solidFill>
                  <a:srgbClr val="2D704F"/>
                </a:solidFill>
                <a:latin typeface="Kanit" pitchFamily="2" charset="-34"/>
                <a:cs typeface="Kanit" pitchFamily="2" charset="-34"/>
              </a:rPr>
              <a:t>Espaço para </a:t>
            </a:r>
            <a:r>
              <a:rPr lang="pt-BR" dirty="0" err="1">
                <a:solidFill>
                  <a:srgbClr val="2D704F"/>
                </a:solidFill>
                <a:latin typeface="Kanit" pitchFamily="2" charset="-34"/>
                <a:cs typeface="Kanit" pitchFamily="2" charset="-34"/>
              </a:rPr>
              <a:t>subtítuto</a:t>
            </a:r>
            <a:r>
              <a:rPr lang="pt-BR" dirty="0">
                <a:solidFill>
                  <a:srgbClr val="2D704F"/>
                </a:solidFill>
                <a:latin typeface="Kanit" pitchFamily="2" charset="-34"/>
                <a:cs typeface="Kanit" pitchFamily="2" charset="-34"/>
              </a:rPr>
              <a:t> do projeto.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530C676C-0068-7349-B41A-EAE244D89CAB}"/>
              </a:ext>
            </a:extLst>
          </p:cNvPr>
          <p:cNvSpPr/>
          <p:nvPr/>
        </p:nvSpPr>
        <p:spPr>
          <a:xfrm>
            <a:off x="6416311" y="3570515"/>
            <a:ext cx="418338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Lorem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ipsum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dolor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sit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amet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,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consectetur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adipiscing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elit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.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Pellentesque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pulvinar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est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quam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,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vel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ultrices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augue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interdum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in.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Aenean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ornare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,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turpis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sit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amet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porttitor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accumsan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,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mauris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massa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efficitur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nisl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, et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convallis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mauris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lacus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et est.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Proin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vehicula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efficitur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auctor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.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Vestibulum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sed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velit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sed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turpis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egestas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scelerisque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.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Maecenas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 non nunc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nulla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Kanit" pitchFamily="2" charset="-34"/>
                <a:cs typeface="Kanit" pitchFamily="2" charset="-34"/>
              </a:rPr>
              <a:t>. 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64535BB9-6E08-DE4E-B3BD-FE936CEB5472}"/>
              </a:ext>
            </a:extLst>
          </p:cNvPr>
          <p:cNvSpPr/>
          <p:nvPr/>
        </p:nvSpPr>
        <p:spPr>
          <a:xfrm>
            <a:off x="754380" y="1623060"/>
            <a:ext cx="5341620" cy="38633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ADB9E7A1-B107-6D46-A55C-250A6C793A94}"/>
              </a:ext>
            </a:extLst>
          </p:cNvPr>
          <p:cNvSpPr/>
          <p:nvPr/>
        </p:nvSpPr>
        <p:spPr>
          <a:xfrm>
            <a:off x="2478456" y="4252256"/>
            <a:ext cx="18934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chemeClr val="bg1"/>
                </a:solidFill>
                <a:latin typeface="Kanit" pitchFamily="2" charset="-34"/>
                <a:cs typeface="Kanit" pitchFamily="2" charset="-34"/>
              </a:rPr>
              <a:t>Foto/Ilustração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3C995AAE-97CE-4FA0-7C78-9116B14803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857" y="6369055"/>
            <a:ext cx="12409714" cy="510607"/>
          </a:xfrm>
          <a:prstGeom prst="rect">
            <a:avLst/>
          </a:prstGeom>
        </p:spPr>
      </p:pic>
      <p:pic>
        <p:nvPicPr>
          <p:cNvPr id="4" name="Imagem 3" descr="Interface gráfica do usuário&#10;&#10;Descrição gerada automaticamente com confiança média">
            <a:extLst>
              <a:ext uri="{FF2B5EF4-FFF2-40B4-BE49-F238E27FC236}">
                <a16:creationId xmlns:a16="http://schemas.microsoft.com/office/drawing/2014/main" id="{28E8B085-7E9A-1F6B-EBD7-20C42583DDE4}"/>
              </a:ext>
            </a:extLst>
          </p:cNvPr>
          <p:cNvPicPr/>
          <p:nvPr/>
        </p:nvPicPr>
        <p:blipFill rotWithShape="1">
          <a:blip r:embed="rId3"/>
          <a:srcRect l="50858" t="42156" r="23907"/>
          <a:stretch/>
        </p:blipFill>
        <p:spPr bwMode="auto">
          <a:xfrm>
            <a:off x="8932684" y="329279"/>
            <a:ext cx="2664177" cy="12357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0761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23A64472-CB1B-B146-E6BA-B49D9B9153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2846" y="-35351"/>
            <a:ext cx="12317691" cy="6928701"/>
          </a:xfrm>
          <a:prstGeom prst="rect">
            <a:avLst/>
          </a:prstGeom>
        </p:spPr>
      </p:pic>
      <p:pic>
        <p:nvPicPr>
          <p:cNvPr id="3" name="Imagem 2" descr="Interface gráfica do usuário&#10;&#10;Descrição gerada automaticamente com confiança média">
            <a:extLst>
              <a:ext uri="{FF2B5EF4-FFF2-40B4-BE49-F238E27FC236}">
                <a16:creationId xmlns:a16="http://schemas.microsoft.com/office/drawing/2014/main" id="{B0DF6102-5AA2-2AC4-1949-D8DB5C567AB8}"/>
              </a:ext>
            </a:extLst>
          </p:cNvPr>
          <p:cNvPicPr/>
          <p:nvPr/>
        </p:nvPicPr>
        <p:blipFill rotWithShape="1">
          <a:blip r:embed="rId3"/>
          <a:srcRect l="25304" t="42156" r="50480"/>
          <a:stretch/>
        </p:blipFill>
        <p:spPr bwMode="auto">
          <a:xfrm>
            <a:off x="8396201" y="4403131"/>
            <a:ext cx="2082588" cy="108643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Imagem 3" descr="Interface gráfica do usuário&#10;&#10;Descrição gerada automaticamente com confiança média">
            <a:extLst>
              <a:ext uri="{FF2B5EF4-FFF2-40B4-BE49-F238E27FC236}">
                <a16:creationId xmlns:a16="http://schemas.microsoft.com/office/drawing/2014/main" id="{52DA3695-A865-4137-27C7-5197D828BA48}"/>
              </a:ext>
            </a:extLst>
          </p:cNvPr>
          <p:cNvPicPr/>
          <p:nvPr/>
        </p:nvPicPr>
        <p:blipFill rotWithShape="1">
          <a:blip r:embed="rId3"/>
          <a:srcRect l="50858" t="42156" r="23907"/>
          <a:stretch/>
        </p:blipFill>
        <p:spPr bwMode="auto">
          <a:xfrm>
            <a:off x="7378049" y="2886521"/>
            <a:ext cx="3747910" cy="17543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020140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348</Words>
  <Application>Microsoft Office PowerPoint</Application>
  <PresentationFormat>Widescreen</PresentationFormat>
  <Paragraphs>22</Paragraphs>
  <Slides>5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Kanit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Microsoft Office User</dc:creator>
  <cp:lastModifiedBy>josé aguiar</cp:lastModifiedBy>
  <cp:revision>8</cp:revision>
  <dcterms:created xsi:type="dcterms:W3CDTF">2021-04-20T01:02:02Z</dcterms:created>
  <dcterms:modified xsi:type="dcterms:W3CDTF">2023-06-26T18:54:46Z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2023-05-22T14:49:05Z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d994ddef-51c7-4851-9e6e-51209c4dc3e4</vt:lpwstr>
  </property>
  <property fmtid="{D5CDD505-2E9C-101B-9397-08002B2CF9AE}" pid="7" name="MSIP_Label_defa4170-0d19-0005-0004-bc88714345d2_ActionId">
    <vt:lpwstr>24167b3b-7707-4968-b242-afaa52820258</vt:lpwstr>
  </property>
  <property fmtid="{D5CDD505-2E9C-101B-9397-08002B2CF9AE}" pid="8" name="MSIP_Label_defa4170-0d19-0005-0004-bc88714345d2_ContentBits">
    <vt:lpwstr>0</vt:lpwstr>
  </property>
</Properties>
</file>